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f57e6023c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f57e6023c8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f57e6023c8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f57e6023c8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f57e6023c8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f57e6023c8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f7cae2d53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f7cae2d53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f57e6023c8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f57e6023c8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f57e6023c8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f57e6023c8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f7cae2d53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f7cae2d535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f57e6023c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f57e6023c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f57e6023c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f57e6023c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f7cae2d53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f7cae2d53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f57e6023c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f57e6023c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f39752ef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f39752ef4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dcc4e8f40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dcc4e8f40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f7cae2d53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f7cae2d53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dcc4e8f4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dcc4e8f4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dcc4e8f40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dcc4e8f40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dcc4e8f40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dcc4e8f40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Department of Human Development 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Activities Conducted in 2025-26</a:t>
            </a:r>
            <a:endParaRPr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311700" y="281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Celebration of Significant Days</a:t>
            </a:r>
            <a:endParaRPr b="1"/>
          </a:p>
        </p:txBody>
      </p:sp>
      <p:pic>
        <p:nvPicPr>
          <p:cNvPr id="130" name="Google Shape;130;p22"/>
          <p:cNvPicPr preferRelativeResize="0"/>
          <p:nvPr/>
        </p:nvPicPr>
        <p:blipFill rotWithShape="1">
          <a:blip r:embed="rId3">
            <a:alphaModFix/>
          </a:blip>
          <a:srcRect t="12188"/>
          <a:stretch/>
        </p:blipFill>
        <p:spPr>
          <a:xfrm>
            <a:off x="4866050" y="1106637"/>
            <a:ext cx="3887650" cy="2775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1" name="Google Shape;131;p22"/>
          <p:cNvSpPr txBox="1"/>
          <p:nvPr/>
        </p:nvSpPr>
        <p:spPr>
          <a:xfrm>
            <a:off x="1786300" y="4424150"/>
            <a:ext cx="5295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Senior Citizens Day on 25th September 2025</a:t>
            </a:r>
            <a:endParaRPr sz="1500"/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250" y="1089550"/>
            <a:ext cx="3752850" cy="280987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311700" y="281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Celebration of Significant Days</a:t>
            </a:r>
            <a:endParaRPr b="1"/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775" y="1133775"/>
            <a:ext cx="3689891" cy="276742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9" name="Google Shape;139;p23"/>
          <p:cNvSpPr txBox="1"/>
          <p:nvPr/>
        </p:nvSpPr>
        <p:spPr>
          <a:xfrm>
            <a:off x="445225" y="4418250"/>
            <a:ext cx="8473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Awareness on Alzheimer’s Disease through Display of Posters &amp; Quiz during September 2025</a:t>
            </a:r>
            <a:endParaRPr sz="1500"/>
          </a:p>
        </p:txBody>
      </p:sp>
      <p:pic>
        <p:nvPicPr>
          <p:cNvPr id="140" name="Google Shape;1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8675" y="1133775"/>
            <a:ext cx="4363625" cy="273147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/>
          <p:nvPr/>
        </p:nvSpPr>
        <p:spPr>
          <a:xfrm>
            <a:off x="647050" y="4424750"/>
            <a:ext cx="8297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>
                <a:solidFill>
                  <a:schemeClr val="dk1"/>
                </a:solidFill>
              </a:rPr>
              <a:t>Tata Institute for Fundamental Research (TIFR) Child Care Centre, on 11th September 2026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1640925" y="113500"/>
            <a:ext cx="57843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 b="1"/>
              <a:t>Educational Visits</a:t>
            </a:r>
            <a:endParaRPr sz="2520" b="1"/>
          </a:p>
        </p:txBody>
      </p:sp>
      <p:pic>
        <p:nvPicPr>
          <p:cNvPr id="147" name="Google Shape;14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325" y="1208050"/>
            <a:ext cx="4245200" cy="2468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8" name="Google Shape;148;p24"/>
          <p:cNvPicPr preferRelativeResize="0"/>
          <p:nvPr/>
        </p:nvPicPr>
        <p:blipFill rotWithShape="1">
          <a:blip r:embed="rId4">
            <a:alphaModFix/>
          </a:blip>
          <a:srcRect r="7868"/>
          <a:stretch/>
        </p:blipFill>
        <p:spPr>
          <a:xfrm>
            <a:off x="4787525" y="1208050"/>
            <a:ext cx="4005801" cy="244557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>
            <a:spLocks noGrp="1"/>
          </p:cNvSpPr>
          <p:nvPr>
            <p:ph type="title"/>
          </p:nvPr>
        </p:nvSpPr>
        <p:spPr>
          <a:xfrm>
            <a:off x="1640925" y="113500"/>
            <a:ext cx="57843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 b="1"/>
              <a:t>Educational Visits</a:t>
            </a:r>
            <a:endParaRPr sz="2520" b="1"/>
          </a:p>
        </p:txBody>
      </p:sp>
      <p:pic>
        <p:nvPicPr>
          <p:cNvPr id="154" name="Google Shape;154;p25" descr="C:\Users\admin\Downloads\20250916_41749PMByGPSMapCamer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375" y="923675"/>
            <a:ext cx="4050725" cy="303312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5" name="Google Shape;155;p25"/>
          <p:cNvSpPr txBox="1"/>
          <p:nvPr/>
        </p:nvSpPr>
        <p:spPr>
          <a:xfrm>
            <a:off x="1619325" y="4596025"/>
            <a:ext cx="5533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Mumbai Mobile Creche, on 16th September 2025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56" name="Google Shape;156;p25" descr="C:\Users\admin\Downloads\20250916_40026PMByGPSMapCamera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8825" y="923688"/>
            <a:ext cx="4050725" cy="303310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6" descr="C:\Users\admin\Downloads\20260225_84944AMByGPSMapCamer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925" y="862813"/>
            <a:ext cx="4012850" cy="2994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2" name="Google Shape;162;p26"/>
          <p:cNvSpPr txBox="1"/>
          <p:nvPr/>
        </p:nvSpPr>
        <p:spPr>
          <a:xfrm>
            <a:off x="1700150" y="4435650"/>
            <a:ext cx="492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Sunflower Nursery School, on 25th February 2026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3" name="Google Shape;163;p26"/>
          <p:cNvSpPr txBox="1">
            <a:spLocks noGrp="1"/>
          </p:cNvSpPr>
          <p:nvPr>
            <p:ph type="title"/>
          </p:nvPr>
        </p:nvSpPr>
        <p:spPr>
          <a:xfrm>
            <a:off x="1640925" y="113500"/>
            <a:ext cx="57843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 b="1"/>
              <a:t>Educational Visits</a:t>
            </a:r>
            <a:endParaRPr sz="2520" b="1"/>
          </a:p>
        </p:txBody>
      </p:sp>
      <p:pic>
        <p:nvPicPr>
          <p:cNvPr id="164" name="Google Shape;164;p26" descr="C:\Users\admin\Downloads\20260225_85853AMByGPSMapCamera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2948" y="862825"/>
            <a:ext cx="3998902" cy="2994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7"/>
          <p:cNvPicPr preferRelativeResize="0"/>
          <p:nvPr/>
        </p:nvPicPr>
        <p:blipFill rotWithShape="1">
          <a:blip r:embed="rId3">
            <a:alphaModFix/>
          </a:blip>
          <a:srcRect l="8743" t="15626" r="8932"/>
          <a:stretch/>
        </p:blipFill>
        <p:spPr>
          <a:xfrm>
            <a:off x="578125" y="908400"/>
            <a:ext cx="4154275" cy="31852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" name="Google Shape;170;p27"/>
          <p:cNvSpPr txBox="1"/>
          <p:nvPr/>
        </p:nvSpPr>
        <p:spPr>
          <a:xfrm>
            <a:off x="2241050" y="4556900"/>
            <a:ext cx="4311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Special School - ADAPT, on 17th March 2026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71" name="Google Shape;171;p27"/>
          <p:cNvSpPr txBox="1">
            <a:spLocks noGrp="1"/>
          </p:cNvSpPr>
          <p:nvPr>
            <p:ph type="title"/>
          </p:nvPr>
        </p:nvSpPr>
        <p:spPr>
          <a:xfrm>
            <a:off x="1640925" y="113500"/>
            <a:ext cx="57843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 b="1"/>
              <a:t>Educational Visits</a:t>
            </a:r>
            <a:endParaRPr sz="2520" b="1"/>
          </a:p>
        </p:txBody>
      </p:sp>
      <p:pic>
        <p:nvPicPr>
          <p:cNvPr id="172" name="Google Shape;17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4525" y="861675"/>
            <a:ext cx="2433200" cy="323197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311700" y="129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Extension Activities</a:t>
            </a:r>
            <a:endParaRPr b="1"/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985838" y="553413"/>
            <a:ext cx="2762050" cy="394782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9" name="Google Shape;179;p28"/>
          <p:cNvSpPr txBox="1"/>
          <p:nvPr/>
        </p:nvSpPr>
        <p:spPr>
          <a:xfrm>
            <a:off x="1588225" y="537750"/>
            <a:ext cx="60942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Workshops for Children &amp; Adolescents in the Community 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80" name="Google Shape;180;p28"/>
          <p:cNvSpPr txBox="1"/>
          <p:nvPr/>
        </p:nvSpPr>
        <p:spPr>
          <a:xfrm>
            <a:off x="896450" y="4425475"/>
            <a:ext cx="6948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Workshop on Importance of Gratitude on 17th January 2026</a:t>
            </a:r>
            <a:endParaRPr sz="1500"/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265825" y="699025"/>
            <a:ext cx="2778600" cy="36731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>
            <a:spLocks noGrp="1"/>
          </p:cNvSpPr>
          <p:nvPr>
            <p:ph type="title"/>
          </p:nvPr>
        </p:nvSpPr>
        <p:spPr>
          <a:xfrm>
            <a:off x="311700" y="129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Extension Activities</a:t>
            </a:r>
            <a:endParaRPr b="1"/>
          </a:p>
        </p:txBody>
      </p:sp>
      <p:sp>
        <p:nvSpPr>
          <p:cNvPr id="187" name="Google Shape;187;p29"/>
          <p:cNvSpPr txBox="1"/>
          <p:nvPr/>
        </p:nvSpPr>
        <p:spPr>
          <a:xfrm>
            <a:off x="1588225" y="537750"/>
            <a:ext cx="60942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Workshops for Children &amp; Adolescents in the Community  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775" y="1322762"/>
            <a:ext cx="3955389" cy="222492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9" name="Google Shape;189;p29"/>
          <p:cNvSpPr txBox="1"/>
          <p:nvPr/>
        </p:nvSpPr>
        <p:spPr>
          <a:xfrm>
            <a:off x="1748600" y="4190675"/>
            <a:ext cx="6156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Workshop on Healthy Usage of Social Media on 31st January 2026</a:t>
            </a:r>
            <a:endParaRPr sz="1500"/>
          </a:p>
        </p:txBody>
      </p:sp>
      <p:pic>
        <p:nvPicPr>
          <p:cNvPr id="190" name="Google Shape;19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0125" y="1306788"/>
            <a:ext cx="4012175" cy="22568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>
            <a:spLocks noGrp="1"/>
          </p:cNvSpPr>
          <p:nvPr>
            <p:ph type="title"/>
          </p:nvPr>
        </p:nvSpPr>
        <p:spPr>
          <a:xfrm>
            <a:off x="311700" y="129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Extension Activities</a:t>
            </a:r>
            <a:endParaRPr b="1"/>
          </a:p>
        </p:txBody>
      </p:sp>
      <p:sp>
        <p:nvSpPr>
          <p:cNvPr id="196" name="Google Shape;196;p30"/>
          <p:cNvSpPr txBox="1"/>
          <p:nvPr/>
        </p:nvSpPr>
        <p:spPr>
          <a:xfrm>
            <a:off x="1588225" y="537750"/>
            <a:ext cx="60942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Workshops for Children &amp; Adolescents in the Community  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97" name="Google Shape;197;p30"/>
          <p:cNvPicPr preferRelativeResize="0"/>
          <p:nvPr/>
        </p:nvPicPr>
        <p:blipFill rotWithShape="1">
          <a:blip r:embed="rId3">
            <a:alphaModFix/>
          </a:blip>
          <a:srcRect l="6184" r="7683"/>
          <a:stretch/>
        </p:blipFill>
        <p:spPr>
          <a:xfrm>
            <a:off x="520625" y="1216963"/>
            <a:ext cx="4432575" cy="2989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8" name="Google Shape;198;p30"/>
          <p:cNvSpPr txBox="1"/>
          <p:nvPr/>
        </p:nvSpPr>
        <p:spPr>
          <a:xfrm>
            <a:off x="1258500" y="4495325"/>
            <a:ext cx="580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Workshop on Money Basics for Children on 21st February 2026</a:t>
            </a:r>
            <a:endParaRPr/>
          </a:p>
        </p:txBody>
      </p:sp>
      <p:pic>
        <p:nvPicPr>
          <p:cNvPr id="199" name="Google Shape;199;p30"/>
          <p:cNvPicPr preferRelativeResize="0"/>
          <p:nvPr/>
        </p:nvPicPr>
        <p:blipFill rotWithShape="1">
          <a:blip r:embed="rId4">
            <a:alphaModFix/>
          </a:blip>
          <a:srcRect t="29299"/>
          <a:stretch/>
        </p:blipFill>
        <p:spPr>
          <a:xfrm>
            <a:off x="5615650" y="1177700"/>
            <a:ext cx="2698325" cy="306822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209600" y="234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MOU Signed by the Department of Human Development</a:t>
            </a:r>
            <a:endParaRPr b="1"/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t="35914" b="33377"/>
          <a:stretch/>
        </p:blipFill>
        <p:spPr>
          <a:xfrm>
            <a:off x="2676700" y="1215575"/>
            <a:ext cx="3586410" cy="232813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2" name="Google Shape;62;p14"/>
          <p:cNvSpPr txBox="1"/>
          <p:nvPr/>
        </p:nvSpPr>
        <p:spPr>
          <a:xfrm>
            <a:off x="171450" y="3741575"/>
            <a:ext cx="8573700" cy="11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MOU for Counsultancy and Training by Department of Human Development, Sir Vithaldas Thackersey College of Home Science (Empowered Autonomous Status) in collaboration with Innerwheel District 314 on “Surakshit Jeevan-Self awareness and personal development”  June to August 2025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296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rPr lang="en" sz="2420" b="1"/>
              <a:t>Surakshit Jeevan Training Sessions- July 2025-August 2025</a:t>
            </a:r>
            <a:endParaRPr sz="2420" b="1"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529600" y="1271975"/>
            <a:ext cx="2501700" cy="32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500" dirty="0">
                <a:solidFill>
                  <a:schemeClr val="dk1"/>
                </a:solidFill>
              </a:rPr>
              <a:t>Ms. Archana Jain, </a:t>
            </a:r>
            <a:endParaRPr lang="en" sz="1500" dirty="0" smtClean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1500" dirty="0" smtClean="0">
                <a:solidFill>
                  <a:schemeClr val="dk1"/>
                </a:solidFill>
              </a:rPr>
              <a:t>Dr</a:t>
            </a:r>
            <a:r>
              <a:rPr lang="en" sz="1500" dirty="0">
                <a:solidFill>
                  <a:schemeClr val="dk1"/>
                </a:solidFill>
              </a:rPr>
              <a:t>. Bhamini Mehta, </a:t>
            </a:r>
            <a:endParaRPr lang="en" sz="1500" dirty="0" smtClean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1500" dirty="0" smtClean="0">
                <a:solidFill>
                  <a:schemeClr val="dk1"/>
                </a:solidFill>
              </a:rPr>
              <a:t>Ms</a:t>
            </a:r>
            <a:r>
              <a:rPr lang="en" sz="1500" dirty="0">
                <a:solidFill>
                  <a:schemeClr val="dk1"/>
                </a:solidFill>
              </a:rPr>
              <a:t>. Anushri Soni &amp; </a:t>
            </a:r>
            <a:endParaRPr lang="en" sz="1500" dirty="0" smtClean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 dirty="0" smtClean="0">
                <a:solidFill>
                  <a:schemeClr val="dk1"/>
                </a:solidFill>
              </a:rPr>
              <a:t>Ms</a:t>
            </a:r>
            <a:r>
              <a:rPr lang="en" sz="1500" dirty="0">
                <a:solidFill>
                  <a:schemeClr val="dk1"/>
                </a:solidFill>
              </a:rPr>
              <a:t>. Samreen Khan conducted life skills training workshops for women in the community under the program Surakshit Jeevan in collaboration with Innerwheel Club of Mumbai Midwest.</a:t>
            </a:r>
            <a:endParaRPr sz="1500" dirty="0">
              <a:solidFill>
                <a:schemeClr val="dk1"/>
              </a:solidFill>
            </a:endParaRPr>
          </a:p>
        </p:txBody>
      </p:sp>
      <p:pic>
        <p:nvPicPr>
          <p:cNvPr id="69" name="Google Shape;69;p15" title="e17f41fe-fe04-428d-897d-17bad7070ea6~1.jpg"/>
          <p:cNvPicPr preferRelativeResize="0"/>
          <p:nvPr/>
        </p:nvPicPr>
        <p:blipFill rotWithShape="1">
          <a:blip r:embed="rId3">
            <a:alphaModFix/>
          </a:blip>
          <a:srcRect t="5414" r="8642" b="20115"/>
          <a:stretch/>
        </p:blipFill>
        <p:spPr>
          <a:xfrm>
            <a:off x="6103450" y="3191025"/>
            <a:ext cx="2815325" cy="18052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0" name="Google Shape;70;p15" title="IMG-20250712-WA000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163" y="3222325"/>
            <a:ext cx="3098076" cy="1742674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1" name="Google Shape;71;p15" title="image_1752914757496.jpg"/>
          <p:cNvPicPr preferRelativeResize="0"/>
          <p:nvPr/>
        </p:nvPicPr>
        <p:blipFill rotWithShape="1">
          <a:blip r:embed="rId5">
            <a:alphaModFix/>
          </a:blip>
          <a:srcRect t="38250" b="29843"/>
          <a:stretch/>
        </p:blipFill>
        <p:spPr>
          <a:xfrm>
            <a:off x="6103450" y="904250"/>
            <a:ext cx="2850701" cy="2008927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2" name="Google Shape;72;p15" title="IMG-20250705-WA001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888" y="869200"/>
            <a:ext cx="3124649" cy="207270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292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Mental Health Initiatives Taken by FACE Centre  </a:t>
            </a:r>
            <a:endParaRPr b="1"/>
          </a:p>
        </p:txBody>
      </p:sp>
      <p:pic>
        <p:nvPicPr>
          <p:cNvPr id="78" name="Google Shape;78;p16" title="Screenshot_20260422-160245.YouTube.png"/>
          <p:cNvPicPr preferRelativeResize="0"/>
          <p:nvPr/>
        </p:nvPicPr>
        <p:blipFill rotWithShape="1">
          <a:blip r:embed="rId3">
            <a:alphaModFix/>
          </a:blip>
          <a:srcRect l="9911" r="9573"/>
          <a:stretch/>
        </p:blipFill>
        <p:spPr>
          <a:xfrm>
            <a:off x="6684213" y="3553900"/>
            <a:ext cx="2172175" cy="137104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4">
            <a:alphaModFix/>
          </a:blip>
          <a:srcRect b="22009"/>
          <a:stretch/>
        </p:blipFill>
        <p:spPr>
          <a:xfrm>
            <a:off x="152400" y="1017450"/>
            <a:ext cx="6392225" cy="27215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0" name="Google Shape;80;p16"/>
          <p:cNvSpPr txBox="1"/>
          <p:nvPr/>
        </p:nvSpPr>
        <p:spPr>
          <a:xfrm>
            <a:off x="6872388" y="1308175"/>
            <a:ext cx="1795800" cy="1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Planning &amp; Conducting Student Mental Health Program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1470250" y="3981150"/>
            <a:ext cx="49674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Message on World Mental Health Day 2025 on ‘Awareness About Mental Health Services during Emergencies’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194813" y="3941425"/>
            <a:ext cx="4073100" cy="9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Elimination of Violence Against Women on 9th December 2025</a:t>
            </a:r>
            <a:endParaRPr sz="1800" dirty="0"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900" y="983287"/>
            <a:ext cx="3638650" cy="2819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8" name="Google Shape;88;p17"/>
          <p:cNvSpPr txBox="1"/>
          <p:nvPr/>
        </p:nvSpPr>
        <p:spPr>
          <a:xfrm>
            <a:off x="365700" y="181300"/>
            <a:ext cx="84126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</a:rPr>
              <a:t>Student Enrichment Activities- Guest Lectures &amp; Talks</a:t>
            </a:r>
            <a:endParaRPr sz="2400" b="1">
              <a:solidFill>
                <a:schemeClr val="dk1"/>
              </a:solidFill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4674338" y="3941425"/>
            <a:ext cx="4073100" cy="9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Research the Easy Way-Steps in Conducting a Research on 12th February 2026</a:t>
            </a:r>
            <a:endParaRPr sz="1800" dirty="0"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4600" y="1009125"/>
            <a:ext cx="3761550" cy="281912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4882388" y="4035400"/>
            <a:ext cx="4073100" cy="9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Qualities of a Shadow Teacher on 24th March 2026</a:t>
            </a:r>
            <a:endParaRPr sz="1800"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200" y="1083025"/>
            <a:ext cx="4165788" cy="28202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285188" y="4035400"/>
            <a:ext cx="4073100" cy="9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Journey of Becoming a Counsellor on 24th February 2026</a:t>
            </a:r>
            <a:endParaRPr sz="1800"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7775" y="1083025"/>
            <a:ext cx="3899375" cy="28202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9" name="Google Shape;99;p18"/>
          <p:cNvSpPr txBox="1"/>
          <p:nvPr/>
        </p:nvSpPr>
        <p:spPr>
          <a:xfrm>
            <a:off x="365700" y="181300"/>
            <a:ext cx="84126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</a:rPr>
              <a:t>Student Enrichment Activities- Guest Lectures &amp; Talks</a:t>
            </a:r>
            <a:endParaRPr sz="2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311700" y="281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Workshops for Students </a:t>
            </a:r>
            <a:endParaRPr b="1"/>
          </a:p>
        </p:txBody>
      </p:sp>
      <p:pic>
        <p:nvPicPr>
          <p:cNvPr id="105" name="Google Shape;105;p19"/>
          <p:cNvPicPr preferRelativeResize="0"/>
          <p:nvPr/>
        </p:nvPicPr>
        <p:blipFill rotWithShape="1">
          <a:blip r:embed="rId3">
            <a:alphaModFix/>
          </a:blip>
          <a:srcRect t="13897"/>
          <a:stretch/>
        </p:blipFill>
        <p:spPr>
          <a:xfrm>
            <a:off x="239225" y="1040100"/>
            <a:ext cx="4689675" cy="3041612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6" name="Google Shape;106;p19"/>
          <p:cNvSpPr txBox="1"/>
          <p:nvPr/>
        </p:nvSpPr>
        <p:spPr>
          <a:xfrm>
            <a:off x="674100" y="41754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Art Therapy Workshop on 20th February 2026</a:t>
            </a:r>
            <a:endParaRPr sz="1800"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4">
            <a:alphaModFix/>
          </a:blip>
          <a:srcRect t="32728"/>
          <a:stretch/>
        </p:blipFill>
        <p:spPr>
          <a:xfrm>
            <a:off x="5166250" y="1040100"/>
            <a:ext cx="3666050" cy="3078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8" name="Google Shape;108;p19"/>
          <p:cNvSpPr txBox="1"/>
          <p:nvPr/>
        </p:nvSpPr>
        <p:spPr>
          <a:xfrm>
            <a:off x="4849875" y="4252600"/>
            <a:ext cx="4136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Social &amp; Emotional Learning Practices for Wellbeing on 14th March 2026</a:t>
            </a:r>
            <a:endParaRPr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311700" y="210150"/>
            <a:ext cx="85206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Khel Utsav- Bharat: The Cultural Mosaic, on 21st December 2025 </a:t>
            </a:r>
            <a:endParaRPr b="1"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1"/>
          </p:nvPr>
        </p:nvSpPr>
        <p:spPr>
          <a:xfrm>
            <a:off x="358475" y="4187175"/>
            <a:ext cx="8520600" cy="8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The third year students planned and executed interactive educational games on the theme of Indian Culture for children between the ages of 6 years to 12 years.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5" name="Google Shape;115;p20" title="_ESP570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9000" y="1162000"/>
            <a:ext cx="4245852" cy="281951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6" name="Google Shape;116;p20" title="_ESP573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61988"/>
            <a:ext cx="4245852" cy="281952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311700" y="281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Celebration of Significant Days</a:t>
            </a:r>
            <a:endParaRPr b="1"/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525" y="1015300"/>
            <a:ext cx="3893857" cy="2920412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3" name="Google Shape;123;p21"/>
          <p:cNvSpPr txBox="1"/>
          <p:nvPr/>
        </p:nvSpPr>
        <p:spPr>
          <a:xfrm>
            <a:off x="1364700" y="4301725"/>
            <a:ext cx="6066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Seminar on Importance of Breastfeeding on 25th August 2025</a:t>
            </a:r>
            <a:endParaRPr sz="1500"/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9850" y="1015300"/>
            <a:ext cx="3663500" cy="29204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</Words>
  <Application>Microsoft Office PowerPoint</Application>
  <PresentationFormat>On-screen Show (16:9)</PresentationFormat>
  <Paragraphs>46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Simple Light</vt:lpstr>
      <vt:lpstr>Department of Human Development </vt:lpstr>
      <vt:lpstr>MOU Signed by the Department of Human Development</vt:lpstr>
      <vt:lpstr>Surakshit Jeevan Training Sessions- July 2025-August 2025</vt:lpstr>
      <vt:lpstr>Mental Health Initiatives Taken by FACE Centre  </vt:lpstr>
      <vt:lpstr>Elimination of Violence Against Women on 9th December 2025</vt:lpstr>
      <vt:lpstr>Qualities of a Shadow Teacher on 24th March 2026</vt:lpstr>
      <vt:lpstr>Workshops for Students </vt:lpstr>
      <vt:lpstr>Khel Utsav- Bharat: The Cultural Mosaic, on 21st December 2025 </vt:lpstr>
      <vt:lpstr>Celebration of Significant Days</vt:lpstr>
      <vt:lpstr>Celebration of Significant Days</vt:lpstr>
      <vt:lpstr>Celebration of Significant Days</vt:lpstr>
      <vt:lpstr>Educational Visits</vt:lpstr>
      <vt:lpstr>Educational Visits</vt:lpstr>
      <vt:lpstr>Educational Visits</vt:lpstr>
      <vt:lpstr>Educational Visits</vt:lpstr>
      <vt:lpstr>Extension Activities</vt:lpstr>
      <vt:lpstr>Extension Activities</vt:lpstr>
      <vt:lpstr>Extension Activities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Human Development </dc:title>
  <cp:lastModifiedBy>Dell</cp:lastModifiedBy>
  <cp:revision>1</cp:revision>
  <dcterms:modified xsi:type="dcterms:W3CDTF">2026-07-23T10:41:24Z</dcterms:modified>
</cp:coreProperties>
</file>