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90" r:id="rId4"/>
    <p:sldId id="281" r:id="rId5"/>
    <p:sldId id="291" r:id="rId6"/>
    <p:sldId id="282" r:id="rId7"/>
    <p:sldId id="284" r:id="rId8"/>
    <p:sldId id="258" r:id="rId9"/>
    <p:sldId id="277" r:id="rId10"/>
    <p:sldId id="285" r:id="rId11"/>
    <p:sldId id="286" r:id="rId12"/>
    <p:sldId id="267" r:id="rId13"/>
    <p:sldId id="278" r:id="rId14"/>
    <p:sldId id="261" r:id="rId15"/>
    <p:sldId id="287" r:id="rId16"/>
    <p:sldId id="269" r:id="rId17"/>
    <p:sldId id="268" r:id="rId18"/>
    <p:sldId id="272" r:id="rId19"/>
    <p:sldId id="271" r:id="rId20"/>
    <p:sldId id="292" r:id="rId21"/>
    <p:sldId id="289" r:id="rId22"/>
    <p:sldId id="293" r:id="rId23"/>
    <p:sldId id="280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7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8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1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9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0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9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0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9807A-9F25-4330-9849-85D35C533D0F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9906B-30A3-4DA3-AF9C-26BB2A7F11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DEPARTMENT OF HUMAN DEVELOPMENT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88422"/>
            <a:ext cx="9144000" cy="633047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Jan 2023 to 30</a:t>
            </a:r>
            <a:r>
              <a:rPr lang="en-US" baseline="30000" dirty="0" smtClean="0"/>
              <a:t>th</a:t>
            </a:r>
            <a:r>
              <a:rPr lang="en-US" dirty="0" smtClean="0"/>
              <a:t> April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391" y="253612"/>
            <a:ext cx="10829693" cy="1325563"/>
          </a:xfrm>
        </p:spPr>
        <p:txBody>
          <a:bodyPr/>
          <a:lstStyle/>
          <a:p>
            <a:pPr algn="ctr"/>
            <a:r>
              <a:rPr lang="en-US" b="1" dirty="0" smtClean="0"/>
              <a:t>Celebration of Marathi </a:t>
            </a:r>
            <a:r>
              <a:rPr lang="en-US" b="1" dirty="0" err="1" smtClean="0"/>
              <a:t>Diwas</a:t>
            </a:r>
            <a:r>
              <a:rPr lang="en-US" b="1" dirty="0" smtClean="0"/>
              <a:t> </a:t>
            </a:r>
            <a:r>
              <a:rPr lang="en-US" b="1" dirty="0"/>
              <a:t>on 27</a:t>
            </a:r>
            <a:r>
              <a:rPr lang="en-US" b="1" baseline="30000" dirty="0"/>
              <a:t>th</a:t>
            </a:r>
            <a:r>
              <a:rPr lang="en-US" b="1" dirty="0"/>
              <a:t>  Feb 2024</a:t>
            </a:r>
          </a:p>
        </p:txBody>
      </p:sp>
      <p:pic>
        <p:nvPicPr>
          <p:cNvPr id="4" name="image5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938" y="2229373"/>
            <a:ext cx="5305425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5902" y="3144644"/>
            <a:ext cx="5527182" cy="3196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84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24" y="275915"/>
            <a:ext cx="1194481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Celebration of National Youth </a:t>
            </a:r>
            <a:r>
              <a:rPr lang="en-US" b="1" dirty="0" smtClean="0"/>
              <a:t>Day </a:t>
            </a:r>
            <a:r>
              <a:rPr lang="en-US" b="1" dirty="0"/>
              <a:t>13</a:t>
            </a:r>
            <a:r>
              <a:rPr lang="en-US" b="1" baseline="30000" dirty="0"/>
              <a:t>th</a:t>
            </a:r>
            <a:r>
              <a:rPr lang="en-US" b="1" dirty="0"/>
              <a:t> January </a:t>
            </a:r>
            <a:r>
              <a:rPr lang="en-US" b="1" dirty="0" smtClean="0"/>
              <a:t>2024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/>
          <a:stretch/>
        </p:blipFill>
        <p:spPr>
          <a:xfrm>
            <a:off x="358749" y="1996067"/>
            <a:ext cx="5833253" cy="3300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11287" r="320" b="107"/>
          <a:stretch/>
        </p:blipFill>
        <p:spPr>
          <a:xfrm>
            <a:off x="6533123" y="2736620"/>
            <a:ext cx="5370651" cy="3597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49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49" y="15154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Skit on Mental Health on September 30, 2023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7" y="1477108"/>
            <a:ext cx="5280519" cy="4925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46" y="1477108"/>
            <a:ext cx="5203245" cy="4925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787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61" y="2196790"/>
            <a:ext cx="3857625" cy="212430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MOU </a:t>
            </a:r>
            <a:r>
              <a:rPr lang="en-US" b="1" dirty="0"/>
              <a:t>S</a:t>
            </a:r>
            <a:r>
              <a:rPr lang="en-US" b="1" dirty="0" smtClean="0"/>
              <a:t>igned with </a:t>
            </a:r>
            <a:r>
              <a:rPr lang="en-US" b="1" dirty="0" err="1" smtClean="0"/>
              <a:t>Anubhuti</a:t>
            </a:r>
            <a:r>
              <a:rPr lang="en-US" b="1" dirty="0" smtClean="0"/>
              <a:t> Psychological Services, February 13, 2023</a:t>
            </a:r>
            <a:endParaRPr lang="en-IN" b="1" dirty="0"/>
          </a:p>
        </p:txBody>
      </p:sp>
      <p:pic>
        <p:nvPicPr>
          <p:cNvPr id="2050" name="Picture 2" descr="D:\Bhamini SVT 2018\Dept. Photos\IMG-20231221-WA003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/>
          <a:srcRect t="13540" b="5296"/>
          <a:stretch/>
        </p:blipFill>
        <p:spPr bwMode="auto">
          <a:xfrm>
            <a:off x="6055235" y="345687"/>
            <a:ext cx="5656991" cy="6122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48" y="2201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Visit </a:t>
            </a:r>
            <a:r>
              <a:rPr lang="en-US" b="1" dirty="0"/>
              <a:t>to </a:t>
            </a:r>
            <a:r>
              <a:rPr lang="en-US" b="1" dirty="0" err="1"/>
              <a:t>Pawsitivve</a:t>
            </a:r>
            <a:r>
              <a:rPr lang="en-US" b="1" dirty="0"/>
              <a:t> Future for Therapeutic Recreation </a:t>
            </a:r>
            <a:r>
              <a:rPr lang="en-US" b="1" dirty="0" smtClean="0"/>
              <a:t>on August 12, 2023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7" y="1949010"/>
            <a:ext cx="5735782" cy="4329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49" y="1949011"/>
            <a:ext cx="5731510" cy="4329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506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37" y="2330605"/>
            <a:ext cx="4222865" cy="197934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Visit to </a:t>
            </a:r>
            <a:r>
              <a:rPr lang="en-US" b="1" dirty="0" err="1"/>
              <a:t>Yuva</a:t>
            </a:r>
            <a:r>
              <a:rPr lang="en-US" b="1" dirty="0"/>
              <a:t> </a:t>
            </a:r>
            <a:r>
              <a:rPr lang="en-US" b="1" dirty="0" err="1"/>
              <a:t>Parivartan</a:t>
            </a:r>
            <a:r>
              <a:rPr lang="en-US" b="1" dirty="0"/>
              <a:t> Valedictory Event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15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b="1" dirty="0"/>
              <a:t>February </a:t>
            </a:r>
            <a:r>
              <a:rPr lang="en-US" b="1" dirty="0" smtClean="0"/>
              <a:t>2024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823148" y="679682"/>
            <a:ext cx="6688357" cy="5281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878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54" y="2424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Guest Lecture on Crimes Against Women by </a:t>
            </a:r>
            <a:br>
              <a:rPr lang="en-US" b="1" dirty="0" smtClean="0"/>
            </a:br>
            <a:r>
              <a:rPr lang="en-US" b="1" dirty="0" smtClean="0"/>
              <a:t>Ms. </a:t>
            </a:r>
            <a:r>
              <a:rPr lang="en-US" b="1" dirty="0" err="1" smtClean="0"/>
              <a:t>Vatsala</a:t>
            </a:r>
            <a:r>
              <a:rPr lang="en-US" b="1" dirty="0" smtClean="0"/>
              <a:t> </a:t>
            </a:r>
            <a:r>
              <a:rPr lang="en-US" b="1" dirty="0" err="1" smtClean="0"/>
              <a:t>Shoukla</a:t>
            </a:r>
            <a:r>
              <a:rPr lang="en-US" b="1" dirty="0" smtClean="0"/>
              <a:t>, RCWS on September 6, 2023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3" y="2029135"/>
            <a:ext cx="5745042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56" y="2029135"/>
            <a:ext cx="543693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881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292" y="2201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Mentor Meetings: August 10, 2023, October 16, 2023 (TY ECCE), October 10, 2023 (SY ECCE)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9220" y="1792753"/>
            <a:ext cx="4993560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3516" y="1772444"/>
            <a:ext cx="5473176" cy="4457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04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Publication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Portfolios</a:t>
            </a:r>
            <a:r>
              <a:rPr lang="en-US" dirty="0"/>
              <a:t>: An intervention to enable effective assessments by early childhood </a:t>
            </a:r>
            <a:r>
              <a:rPr lang="en-US" dirty="0" smtClean="0"/>
              <a:t>educators; CIKITUSI </a:t>
            </a:r>
            <a:r>
              <a:rPr lang="en-US" dirty="0"/>
              <a:t>Journal for Multidisciplinary </a:t>
            </a:r>
            <a:r>
              <a:rPr lang="en-US" dirty="0" smtClean="0"/>
              <a:t>Research </a:t>
            </a:r>
            <a:r>
              <a:rPr lang="en-US" dirty="0"/>
              <a:t>Vol. 10. issue 4., pg. no. 1-4, ISSN </a:t>
            </a:r>
            <a:r>
              <a:rPr lang="en-US" dirty="0" smtClean="0"/>
              <a:t>no:0975-6876 by </a:t>
            </a:r>
            <a:r>
              <a:rPr lang="en-US" dirty="0" err="1" smtClean="0"/>
              <a:t>Bhamini</a:t>
            </a:r>
            <a:r>
              <a:rPr lang="en-US" dirty="0" smtClean="0"/>
              <a:t> </a:t>
            </a:r>
            <a:r>
              <a:rPr lang="en-US" dirty="0"/>
              <a:t>Mehta, Archana Jain and </a:t>
            </a:r>
            <a:r>
              <a:rPr lang="en-US" dirty="0" err="1"/>
              <a:t>Anushri</a:t>
            </a:r>
            <a:r>
              <a:rPr lang="en-US" dirty="0"/>
              <a:t> </a:t>
            </a:r>
            <a:r>
              <a:rPr lang="en-US" dirty="0" err="1" smtClean="0"/>
              <a:t>Soni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Effect of childhood play on development through adolescence and emerging adulthood years; Strad Research, Vol. 11, Issue 1, pg. 108-112, ISSN:0039-2049, January-2024, </a:t>
            </a:r>
            <a:r>
              <a:rPr lang="en-US" dirty="0"/>
              <a:t>by </a:t>
            </a:r>
            <a:r>
              <a:rPr lang="en-US" dirty="0" err="1"/>
              <a:t>Bhamini</a:t>
            </a:r>
            <a:r>
              <a:rPr lang="en-US" dirty="0"/>
              <a:t> </a:t>
            </a:r>
            <a:r>
              <a:rPr lang="en-US" dirty="0" smtClean="0"/>
              <a:t>Mehta and </a:t>
            </a:r>
            <a:r>
              <a:rPr lang="en-US" dirty="0" err="1"/>
              <a:t>Anushri</a:t>
            </a:r>
            <a:r>
              <a:rPr lang="en-US" dirty="0"/>
              <a:t> </a:t>
            </a:r>
            <a:r>
              <a:rPr lang="en-US" dirty="0" err="1"/>
              <a:t>Soni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45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91" y="2322513"/>
            <a:ext cx="3932237" cy="2966768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Ms. Archana Jain Invited as Resource Person by JITO (Jain International Trade Organization) to Deliver a Talk on </a:t>
            </a:r>
            <a:br>
              <a:rPr lang="en-US" b="1" dirty="0" smtClean="0"/>
            </a:br>
            <a:r>
              <a:rPr lang="en-US" b="1" dirty="0" smtClean="0"/>
              <a:t>“Life Skills For Women” on March 10, 2023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/>
        </p:blipFill>
        <p:spPr>
          <a:xfrm>
            <a:off x="4920538" y="713679"/>
            <a:ext cx="6702479" cy="5292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35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75" y="338748"/>
            <a:ext cx="11310387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“Planning </a:t>
            </a:r>
            <a:r>
              <a:rPr lang="en-US" sz="4000" b="1" dirty="0"/>
              <a:t>Learning Corners Through The NEP Lens</a:t>
            </a:r>
            <a:r>
              <a:rPr lang="en-US" sz="4000" b="1" dirty="0" smtClean="0"/>
              <a:t>”: A workshop for school teachers on February 11, 2023 in collaboration with AECED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88" y="1799247"/>
            <a:ext cx="7423757" cy="4708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60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Bhamini SVT 2018\Dept. Photos\IMG-20231221-WA0000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/>
          <a:srcRect l="-361" t="24049" r="361" b="-126"/>
          <a:stretch/>
        </p:blipFill>
        <p:spPr bwMode="auto">
          <a:xfrm>
            <a:off x="5584632" y="267629"/>
            <a:ext cx="6172200" cy="6260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11512" y="1764545"/>
            <a:ext cx="5382592" cy="3267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Ms. Archana Jain Invited as Resource Person for </a:t>
            </a:r>
            <a:br>
              <a:rPr lang="en-US" sz="3200" b="1" dirty="0" smtClean="0"/>
            </a:br>
            <a:r>
              <a:rPr lang="en-IN" sz="3200" b="1" dirty="0" smtClean="0"/>
              <a:t>COALITION FOR FOOD SYSTEM TRANSFORMA(C)TION </a:t>
            </a:r>
            <a:br>
              <a:rPr lang="en-IN" sz="3200" b="1" dirty="0" smtClean="0"/>
            </a:br>
            <a:r>
              <a:rPr lang="en-IN" sz="3200" b="1" dirty="0" smtClean="0"/>
              <a:t>IN INDIA (</a:t>
            </a:r>
            <a:r>
              <a:rPr lang="en-IN" sz="3200" b="1" dirty="0" err="1" smtClean="0"/>
              <a:t>Cofti</a:t>
            </a:r>
            <a:r>
              <a:rPr lang="en-IN" sz="3200" b="1" dirty="0" smtClean="0"/>
              <a:t>) on 5th &amp; 6th October 2023 in New Delhi 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45065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Khelutsav</a:t>
            </a:r>
            <a:r>
              <a:rPr lang="en-US" b="1" dirty="0"/>
              <a:t> </a:t>
            </a:r>
            <a:r>
              <a:rPr lang="en-US" b="1" dirty="0" smtClean="0"/>
              <a:t>on </a:t>
            </a:r>
            <a:r>
              <a:rPr lang="en-IN" b="1" dirty="0"/>
              <a:t>Wildlife </a:t>
            </a:r>
            <a:r>
              <a:rPr lang="en-IN" b="1" dirty="0" smtClean="0"/>
              <a:t>Wonders</a:t>
            </a:r>
            <a:r>
              <a:rPr lang="en-US" b="1" dirty="0"/>
              <a:t> </a:t>
            </a:r>
            <a:r>
              <a:rPr lang="en-US" b="1" dirty="0" smtClean="0"/>
              <a:t>on </a:t>
            </a:r>
            <a:br>
              <a:rPr lang="en-US" b="1" dirty="0" smtClean="0"/>
            </a:br>
            <a:r>
              <a:rPr lang="en-US" b="1" dirty="0" smtClean="0"/>
              <a:t>17</a:t>
            </a:r>
            <a:r>
              <a:rPr lang="en-US" b="1" baseline="30000" dirty="0" smtClean="0"/>
              <a:t>th</a:t>
            </a:r>
            <a:r>
              <a:rPr lang="en-US" b="1" dirty="0" smtClean="0"/>
              <a:t> December 2023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5" t="9836" r="12064" b="15191"/>
          <a:stretch/>
        </p:blipFill>
        <p:spPr>
          <a:xfrm>
            <a:off x="338603" y="1825625"/>
            <a:ext cx="5171686" cy="3507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" b="14557"/>
          <a:stretch/>
        </p:blipFill>
        <p:spPr>
          <a:xfrm>
            <a:off x="5814742" y="3423425"/>
            <a:ext cx="6072109" cy="3122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35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ownloads\_ESP81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4734" y="2082102"/>
            <a:ext cx="4984393" cy="4530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31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Khel </a:t>
            </a:r>
            <a:r>
              <a:rPr lang="en-US" b="1" dirty="0" err="1"/>
              <a:t>U</a:t>
            </a:r>
            <a:r>
              <a:rPr lang="en-US" b="1" dirty="0" err="1" smtClean="0"/>
              <a:t>tsav</a:t>
            </a:r>
            <a:r>
              <a:rPr lang="en-US" b="1" dirty="0" smtClean="0"/>
              <a:t> on </a:t>
            </a:r>
            <a:r>
              <a:rPr lang="en-IN" b="1" dirty="0"/>
              <a:t>Wildlife </a:t>
            </a:r>
            <a:r>
              <a:rPr lang="en-IN" b="1" dirty="0" smtClean="0"/>
              <a:t>Wonders</a:t>
            </a:r>
            <a:r>
              <a:rPr lang="en-US" b="1" dirty="0"/>
              <a:t> </a:t>
            </a:r>
            <a:r>
              <a:rPr lang="en-US" b="1" dirty="0" smtClean="0"/>
              <a:t>on </a:t>
            </a:r>
            <a:br>
              <a:rPr lang="en-US" b="1" dirty="0" smtClean="0"/>
            </a:br>
            <a:r>
              <a:rPr lang="en-US" b="1" dirty="0" smtClean="0"/>
              <a:t>17</a:t>
            </a:r>
            <a:r>
              <a:rPr lang="en-US" b="1" baseline="30000" dirty="0" smtClean="0"/>
              <a:t>th</a:t>
            </a:r>
            <a:r>
              <a:rPr lang="en-US" b="1" dirty="0" smtClean="0"/>
              <a:t> December 2023</a:t>
            </a:r>
            <a:endParaRPr lang="en-US" b="1" dirty="0"/>
          </a:p>
        </p:txBody>
      </p:sp>
      <p:pic>
        <p:nvPicPr>
          <p:cNvPr id="10" name="Picture 3" descr="C:\Users\admin\Downloads\_ESP8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41" y="1825625"/>
            <a:ext cx="5906701" cy="3303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05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ownloads\_ESP8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7171" y="3043049"/>
            <a:ext cx="5904895" cy="3367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8" y="2028289"/>
            <a:ext cx="5519651" cy="3678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5980" y="186705"/>
            <a:ext cx="1067357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Khel </a:t>
            </a:r>
            <a:r>
              <a:rPr lang="en-US" b="1" dirty="0" err="1"/>
              <a:t>U</a:t>
            </a:r>
            <a:r>
              <a:rPr lang="en-US" b="1" dirty="0" err="1" smtClean="0"/>
              <a:t>tsav</a:t>
            </a:r>
            <a:r>
              <a:rPr lang="en-US" b="1" dirty="0" smtClean="0"/>
              <a:t> on </a:t>
            </a:r>
            <a:r>
              <a:rPr lang="en-IN" b="1" dirty="0"/>
              <a:t>Wildlife </a:t>
            </a:r>
            <a:r>
              <a:rPr lang="en-IN" b="1" dirty="0" smtClean="0"/>
              <a:t>Wonders</a:t>
            </a:r>
            <a:r>
              <a:rPr lang="en-US" b="1" dirty="0"/>
              <a:t> </a:t>
            </a:r>
            <a:r>
              <a:rPr lang="en-US" b="1" dirty="0" smtClean="0"/>
              <a:t>on </a:t>
            </a:r>
            <a:br>
              <a:rPr lang="en-US" b="1" dirty="0" smtClean="0"/>
            </a:br>
            <a:r>
              <a:rPr lang="en-US" b="1" dirty="0" smtClean="0"/>
              <a:t>17</a:t>
            </a:r>
            <a:r>
              <a:rPr lang="en-US" b="1" baseline="30000" dirty="0" smtClean="0"/>
              <a:t>th</a:t>
            </a:r>
            <a:r>
              <a:rPr lang="en-US" b="1" dirty="0" smtClean="0"/>
              <a:t> December 2023</a:t>
            </a:r>
            <a:endParaRPr lang="en-US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95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NSS Camp for Promoting Communication </a:t>
            </a:r>
            <a:r>
              <a:rPr lang="en-US" b="1" dirty="0"/>
              <a:t>&amp;</a:t>
            </a:r>
            <a:r>
              <a:rPr lang="en-US" b="1" dirty="0" smtClean="0"/>
              <a:t> Self-esteem on 21</a:t>
            </a:r>
            <a:r>
              <a:rPr lang="en-US" b="1" baseline="30000" dirty="0" smtClean="0"/>
              <a:t>st</a:t>
            </a:r>
            <a:r>
              <a:rPr lang="en-US" b="1" dirty="0" smtClean="0"/>
              <a:t> January 2024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1994"/>
            <a:ext cx="5666510" cy="3187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0" y="1839952"/>
            <a:ext cx="5372508" cy="3022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60520" y="2285012"/>
            <a:ext cx="526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Demonstration on communication skills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21072" y="5465016"/>
            <a:ext cx="393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Role play by Children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140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501161" y="2374900"/>
            <a:ext cx="3932238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Workshop on Phonics Ms. Swati Bhatt October 12, 2023</a:t>
            </a:r>
            <a:endParaRPr lang="en-IN" sz="3200" b="1" dirty="0"/>
          </a:p>
        </p:txBody>
      </p:sp>
      <p:pic>
        <p:nvPicPr>
          <p:cNvPr id="5" name="Picture 2" descr="C:\Users\admin\Downloads\IMG-20231221-WA0114.jpg"/>
          <p:cNvPicPr>
            <a:picLocks noChangeAspect="1" noChangeArrowheads="1"/>
          </p:cNvPicPr>
          <p:nvPr/>
        </p:nvPicPr>
        <p:blipFill rotWithShape="1">
          <a:blip r:embed="rId2"/>
          <a:srcRect t="11170"/>
          <a:stretch/>
        </p:blipFill>
        <p:spPr bwMode="auto">
          <a:xfrm>
            <a:off x="5442561" y="289932"/>
            <a:ext cx="6323990" cy="6333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04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32" y="3066585"/>
            <a:ext cx="3932237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Workshop on Developing 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Skills in  Preschool Children on 24</a:t>
            </a:r>
            <a:r>
              <a:rPr lang="en-US" b="1" baseline="30000" dirty="0" smtClean="0"/>
              <a:t>th</a:t>
            </a:r>
            <a:r>
              <a:rPr lang="en-US" b="1" dirty="0" smtClean="0"/>
              <a:t> February 2024 for Preschool Teachers in Collaboration with AECED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t="24395" r="14122"/>
          <a:stretch/>
        </p:blipFill>
        <p:spPr>
          <a:xfrm>
            <a:off x="4520227" y="1188689"/>
            <a:ext cx="7297399" cy="4672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53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2" y="2136117"/>
            <a:ext cx="5511550" cy="4130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3" y="2136117"/>
            <a:ext cx="5435906" cy="4130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Workshop on Developing 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Skills in  Preschool Children on 24</a:t>
            </a:r>
            <a:r>
              <a:rPr lang="en-US" b="1" baseline="30000" dirty="0" smtClean="0"/>
              <a:t>th</a:t>
            </a:r>
            <a:r>
              <a:rPr lang="en-US" b="1" dirty="0" smtClean="0"/>
              <a:t> February 2024 for Preschool Teachers in Collaboration with AECED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953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 Workshop on Sensitizing Elite Kids About Street Children on 14</a:t>
            </a:r>
            <a:r>
              <a:rPr lang="en-US" b="1" baseline="30000" dirty="0" smtClean="0"/>
              <a:t>th</a:t>
            </a:r>
            <a:r>
              <a:rPr lang="en-US" b="1" dirty="0" smtClean="0"/>
              <a:t> &amp; 15</a:t>
            </a:r>
            <a:r>
              <a:rPr lang="en-US" b="1" baseline="30000" dirty="0" smtClean="0"/>
              <a:t>th</a:t>
            </a:r>
            <a:r>
              <a:rPr lang="en-US" b="1" dirty="0" smtClean="0"/>
              <a:t> March in </a:t>
            </a:r>
            <a:r>
              <a:rPr lang="en-US" b="1" dirty="0"/>
              <a:t>a</a:t>
            </a:r>
            <a:r>
              <a:rPr lang="en-US" b="1" dirty="0" smtClean="0"/>
              <a:t> School</a:t>
            </a:r>
            <a:endParaRPr lang="en-US" dirty="0"/>
          </a:p>
        </p:txBody>
      </p:sp>
      <p:pic>
        <p:nvPicPr>
          <p:cNvPr id="1026" name="Picture 2" descr="https://lh7-us.googleusercontent.com/Ud1Pnhfdj52msNpJyZ2nIwcpGV7BSYIZ7TIbasaAvBssAJoLGWsqdOJFfL9nSpezh9rHJxBSDjC7g5hxtLGr561rl65XfBHuZghqG5GvEvkOzmLy_hZ-0NyonWWeVmOrLJKMtmjPpbO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3" y="2239437"/>
            <a:ext cx="5242504" cy="417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7-us.googleusercontent.com/FPzXsoJzdX3P3S-dp4BJDUR2pDuhCbVcBgCWlfsQqO3rffF9VI2tsIFHUacOFIGcUMrbS8k2y15-ncr_ZIoG7nhL3p7GNq33GzdDhFMNya5ilYfCG2JN36LL5CsAjbk66B5Dn2sm8A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75" y="2239437"/>
            <a:ext cx="5363736" cy="4130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92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49" y="200723"/>
            <a:ext cx="10720388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Workshop On “STEAMASTIC INSIGHT” </a:t>
            </a:r>
            <a:br>
              <a:rPr lang="en-US" b="1" dirty="0" smtClean="0"/>
            </a:br>
            <a:r>
              <a:rPr lang="en-US" b="1" dirty="0" smtClean="0"/>
              <a:t> in Collaboration with Learning Curve on 9th February, 2024 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96" y="2170191"/>
            <a:ext cx="7843838" cy="4310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31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03" y="242461"/>
            <a:ext cx="1078508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World Alzheimer's Day Celebration-Fading Memories  by Dr. </a:t>
            </a:r>
            <a:r>
              <a:rPr lang="en-US" b="1" dirty="0" err="1" smtClean="0"/>
              <a:t>Vidya</a:t>
            </a:r>
            <a:r>
              <a:rPr lang="en-US" b="1" dirty="0" smtClean="0"/>
              <a:t> </a:t>
            </a:r>
            <a:r>
              <a:rPr lang="en-US" b="1" dirty="0" err="1" smtClean="0"/>
              <a:t>Shenoy</a:t>
            </a:r>
            <a:r>
              <a:rPr lang="en-US" b="1" dirty="0" smtClean="0"/>
              <a:t> on October 3, 2023 </a:t>
            </a:r>
            <a:endParaRPr lang="en-US" b="1" dirty="0"/>
          </a:p>
        </p:txBody>
      </p:sp>
      <p:pic>
        <p:nvPicPr>
          <p:cNvPr id="4" name="image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68068" y="1817649"/>
            <a:ext cx="4870723" cy="4714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1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53703" y="1817649"/>
            <a:ext cx="5087673" cy="4714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285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311" y="184639"/>
            <a:ext cx="10515600" cy="1424354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 smtClean="0"/>
              <a:t>Session On </a:t>
            </a:r>
            <a:r>
              <a:rPr lang="en-IN" sz="3100" b="1" dirty="0" smtClean="0"/>
              <a:t>‘Importance of Breastfeeding’ in Collaboration with Inner Wheel Club of Bombay Midwest, Mumbai,  on August 1, 2023 by Ms. Mansi Shah, Lactation Consultant</a:t>
            </a:r>
            <a:endParaRPr lang="en-IN" b="1" dirty="0"/>
          </a:p>
        </p:txBody>
      </p:sp>
      <p:pic>
        <p:nvPicPr>
          <p:cNvPr id="1026" name="Picture 2" descr="C:\Users\admin\Downloads\IMG-20231221-WA0090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228" t="18410"/>
          <a:stretch/>
        </p:blipFill>
        <p:spPr bwMode="auto">
          <a:xfrm>
            <a:off x="6200079" y="2118732"/>
            <a:ext cx="5757746" cy="432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dmin\Downloads\IMG-20231221-WA0111.jpg"/>
          <p:cNvPicPr>
            <a:picLocks noChangeAspect="1" noChangeArrowheads="1"/>
          </p:cNvPicPr>
          <p:nvPr/>
        </p:nvPicPr>
        <p:blipFill rotWithShape="1">
          <a:blip r:embed="rId3"/>
          <a:srcRect t="14209"/>
          <a:stretch/>
        </p:blipFill>
        <p:spPr bwMode="auto">
          <a:xfrm>
            <a:off x="323385" y="2118732"/>
            <a:ext cx="5441967" cy="432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387</Words>
  <Application>Microsoft Office PowerPoint</Application>
  <PresentationFormat>Widescreen</PresentationFormat>
  <Paragraphs>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DEPARTMENT OF HUMAN DEVELOPMENT</vt:lpstr>
      <vt:lpstr>“Planning Learning Corners Through The NEP Lens”: A workshop for school teachers on February 11, 2023 in collaboration with AECED</vt:lpstr>
      <vt:lpstr>Workshop on Phonics Ms. Swati Bhatt October 12, 2023</vt:lpstr>
      <vt:lpstr>Workshop on Developing 21st Century Skills in  Preschool Children on 24th February 2024 for Preschool Teachers in Collaboration with AECED </vt:lpstr>
      <vt:lpstr>Workshop on Developing 21st Century Skills in  Preschool Children on 24th February 2024 for Preschool Teachers in Collaboration with AECED </vt:lpstr>
      <vt:lpstr>A Workshop on Sensitizing Elite Kids About Street Children on 14th &amp; 15th March in a School</vt:lpstr>
      <vt:lpstr>Workshop On “STEAMASTIC INSIGHT”   in Collaboration with Learning Curve on 9th February, 2024 </vt:lpstr>
      <vt:lpstr> World Alzheimer's Day Celebration-Fading Memories  by Dr. Vidya Shenoy on October 3, 2023 </vt:lpstr>
      <vt:lpstr>Session On ‘Importance of Breastfeeding’ in Collaboration with Inner Wheel Club of Bombay Midwest, Mumbai,  on August 1, 2023 by Ms. Mansi Shah, Lactation Consultant</vt:lpstr>
      <vt:lpstr>Celebration of Marathi Diwas on 27th  Feb 2024</vt:lpstr>
      <vt:lpstr>Celebration of National Youth Day 13th January 2024</vt:lpstr>
      <vt:lpstr>Skit on Mental Health on September 30, 2023 </vt:lpstr>
      <vt:lpstr>MOU Signed with Anubhuti Psychological Services, February 13, 2023</vt:lpstr>
      <vt:lpstr>Visit to Pawsitivve Future for Therapeutic Recreation on August 12, 2023</vt:lpstr>
      <vt:lpstr>Visit to Yuva Parivartan Valedictory Event  15th February 2024</vt:lpstr>
      <vt:lpstr>Guest Lecture on Crimes Against Women by  Ms. Vatsala Shoukla, RCWS on September 6, 2023</vt:lpstr>
      <vt:lpstr>Mentor Meetings: August 10, 2023, October 16, 2023 (TY ECCE), October 10, 2023 (SY ECCE)</vt:lpstr>
      <vt:lpstr>Publication </vt:lpstr>
      <vt:lpstr>Ms. Archana Jain Invited as Resource Person by JITO (Jain International Trade Organization) to Deliver a Talk on  “Life Skills For Women” on March 10, 2023</vt:lpstr>
      <vt:lpstr>Ms. Archana Jain Invited as Resource Person for  COALITION FOR FOOD SYSTEM TRANSFORMA(C)TION  IN INDIA (Cofti) on 5th &amp; 6th October 2023 in New Delhi </vt:lpstr>
      <vt:lpstr>Khelutsav on Wildlife Wonders on  17th December 2023</vt:lpstr>
      <vt:lpstr>Khel Utsav on Wildlife Wonders on  17th December 2023</vt:lpstr>
      <vt:lpstr>Khel Utsav on Wildlife Wonders on  17th December 2023</vt:lpstr>
      <vt:lpstr>NSS Camp for Promoting Communication &amp; Self-esteem on 21st January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Archana Jain</dc:creator>
  <cp:lastModifiedBy>Dell</cp:lastModifiedBy>
  <cp:revision>65</cp:revision>
  <dcterms:created xsi:type="dcterms:W3CDTF">2023-12-11T10:05:08Z</dcterms:created>
  <dcterms:modified xsi:type="dcterms:W3CDTF">2024-07-01T07:54:55Z</dcterms:modified>
</cp:coreProperties>
</file>