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2FE8D-9046-48D0-A2FA-8D33B7421247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D24C-86B4-45D9-8ED2-C852CC35F0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5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FEB9A-1BD0-42FA-A17C-AD402B62A50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66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76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01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36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40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6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6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6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31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73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01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D3A4-40D1-469F-8C3A-AF2B71D3D504}" type="datetimeFigureOut">
              <a:rPr lang="en-IN" smtClean="0"/>
              <a:t>30-01-2020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0868-9909-4ECF-919D-05F8A7B71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1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18" y="0"/>
            <a:ext cx="9153219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72" y="0"/>
            <a:ext cx="5840862" cy="6858000"/>
          </a:xfrm>
          <a:prstGeom prst="rect">
            <a:avLst/>
          </a:prstGeom>
          <a:solidFill>
            <a:srgbClr val="CCA4A4"/>
          </a:solidFill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1138DA-4B3F-4906-A885-BB6A4870F7AF}"/>
              </a:ext>
            </a:extLst>
          </p:cNvPr>
          <p:cNvSpPr/>
          <p:nvPr/>
        </p:nvSpPr>
        <p:spPr>
          <a:xfrm>
            <a:off x="0" y="2564907"/>
            <a:ext cx="9144000" cy="1646723"/>
          </a:xfrm>
          <a:prstGeom prst="rect">
            <a:avLst/>
          </a:prstGeom>
          <a:solidFill>
            <a:srgbClr val="FFFFFF">
              <a:alpha val="54118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550" y="2984755"/>
            <a:ext cx="8018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Felix Titling" pitchFamily="82" charset="0"/>
                <a:ea typeface="Adobe Myungjo Std M" pitchFamily="18" charset="-128"/>
                <a:cs typeface="Times New Roman" pitchFamily="18" charset="0"/>
              </a:rPr>
              <a:t>ACTIVITIES and achievements OF </a:t>
            </a:r>
          </a:p>
          <a:p>
            <a:pPr algn="ctr"/>
            <a:r>
              <a:rPr lang="en-IN" sz="3200" b="1" dirty="0">
                <a:solidFill>
                  <a:schemeClr val="bg1"/>
                </a:solidFill>
                <a:latin typeface="Felix Titling" pitchFamily="82" charset="0"/>
                <a:ea typeface="Adobe Myungjo Std M" pitchFamily="18" charset="-128"/>
                <a:cs typeface="Times New Roman" pitchFamily="18" charset="0"/>
              </a:rPr>
              <a:t>M. DESIGN (FASHION Design) in 2019</a:t>
            </a:r>
          </a:p>
          <a:p>
            <a:pPr algn="ctr"/>
            <a:endParaRPr lang="en-IN" sz="3200" b="1" dirty="0">
              <a:latin typeface="Felix Titling" pitchFamily="82" charset="0"/>
              <a:cs typeface="Times New Roman" pitchFamily="18" charset="0"/>
            </a:endParaRPr>
          </a:p>
          <a:p>
            <a:pPr algn="ctr"/>
            <a:endParaRPr lang="en-IN" sz="3200" b="1" dirty="0">
              <a:latin typeface="Felix Titling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-9222" y="0"/>
            <a:ext cx="9153222" cy="68853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5" name="Rectangle 74"/>
          <p:cNvSpPr/>
          <p:nvPr/>
        </p:nvSpPr>
        <p:spPr>
          <a:xfrm>
            <a:off x="0" y="-38062"/>
            <a:ext cx="48836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3667678" y="13692"/>
            <a:ext cx="1205681" cy="6858000"/>
          </a:xfrm>
          <a:prstGeom prst="rect">
            <a:avLst/>
          </a:prstGeom>
          <a:solidFill>
            <a:srgbClr val="CCA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-9222" y="2065"/>
            <a:ext cx="3716995" cy="769441"/>
          </a:xfrm>
          <a:prstGeom prst="rect">
            <a:avLst/>
          </a:prstGeom>
          <a:solidFill>
            <a:srgbClr val="CCA4A4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165873" y="276935"/>
            <a:ext cx="4730668" cy="6581065"/>
            <a:chOff x="179696" y="276934"/>
            <a:chExt cx="5124890" cy="6581065"/>
          </a:xfrm>
        </p:grpSpPr>
        <p:sp>
          <p:nvSpPr>
            <p:cNvPr id="79" name="Rectangle 78"/>
            <p:cNvSpPr/>
            <p:nvPr/>
          </p:nvSpPr>
          <p:spPr>
            <a:xfrm rot="16200000" flipV="1">
              <a:off x="-3026580" y="3528481"/>
              <a:ext cx="6535794" cy="1232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179697" y="276934"/>
              <a:ext cx="5124889" cy="123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81" name="Rectangle 80"/>
          <p:cNvSpPr>
            <a:spLocks noChangeAspect="1"/>
          </p:cNvSpPr>
          <p:nvPr/>
        </p:nvSpPr>
        <p:spPr>
          <a:xfrm>
            <a:off x="351662" y="500042"/>
            <a:ext cx="4296538" cy="801453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Visited 69</a:t>
            </a:r>
            <a:r>
              <a:rPr lang="en-IN" sz="16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Garment fair at </a:t>
            </a:r>
            <a:r>
              <a:rPr lang="en-I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Bombay </a:t>
            </a: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Exhibition Centre on 18</a:t>
            </a:r>
            <a:r>
              <a:rPr lang="en-IN" sz="16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July 2019 </a:t>
            </a:r>
          </a:p>
        </p:txBody>
      </p:sp>
      <p:sp>
        <p:nvSpPr>
          <p:cNvPr id="89" name="Rectangle 88"/>
          <p:cNvSpPr>
            <a:spLocks noChangeAspect="1"/>
          </p:cNvSpPr>
          <p:nvPr/>
        </p:nvSpPr>
        <p:spPr>
          <a:xfrm>
            <a:off x="5033599" y="642918"/>
            <a:ext cx="3824681" cy="681519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Participated in </a:t>
            </a:r>
            <a:r>
              <a:rPr lang="en-IN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Lakme</a:t>
            </a: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Fashion Week, Mumbai in January 2019</a:t>
            </a:r>
          </a:p>
        </p:txBody>
      </p:sp>
      <p:sp>
        <p:nvSpPr>
          <p:cNvPr id="90" name="Rectangle 89"/>
          <p:cNvSpPr>
            <a:spLocks noChangeAspect="1"/>
          </p:cNvSpPr>
          <p:nvPr/>
        </p:nvSpPr>
        <p:spPr>
          <a:xfrm>
            <a:off x="1266093" y="5715001"/>
            <a:ext cx="4033428" cy="10668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Participated in Houseware, Gifts and Home Furnishing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Exhibitiom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organized on 3</a:t>
            </a:r>
            <a:r>
              <a:rPr lang="en-US" sz="16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rd to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16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July 2019, in Bombay Exhibition Centre, Mumbai</a:t>
            </a:r>
            <a:endParaRPr lang="en-IN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CB545B2-C937-4AEF-9794-163BB665DC67}"/>
              </a:ext>
            </a:extLst>
          </p:cNvPr>
          <p:cNvSpPr txBox="1"/>
          <p:nvPr/>
        </p:nvSpPr>
        <p:spPr>
          <a:xfrm>
            <a:off x="3714744" y="1"/>
            <a:ext cx="468193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D" sz="3200" b="1" dirty="0">
                <a:solidFill>
                  <a:srgbClr val="323232"/>
                </a:solidFill>
                <a:latin typeface="Felix Titling" pitchFamily="82" charset="0"/>
              </a:rPr>
              <a:t>STUDENTs  ACTIVITIES</a:t>
            </a:r>
          </a:p>
        </p:txBody>
      </p:sp>
      <p:sp>
        <p:nvSpPr>
          <p:cNvPr id="4098" name="AutoShape 2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2D8388-634A-4735-BA77-AB2A5C494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6" y="1438972"/>
            <a:ext cx="4318763" cy="3895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DC3A9A0-4FE5-4083-A4CC-193CDA146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6"/>
          <a:stretch/>
        </p:blipFill>
        <p:spPr>
          <a:xfrm>
            <a:off x="5337187" y="4013951"/>
            <a:ext cx="2893202" cy="27525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C69F63D-F1D3-4761-93B7-59E726B0B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30" y="1382578"/>
            <a:ext cx="2980533" cy="242168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17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-9222" y="0"/>
            <a:ext cx="9153222" cy="68853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5" name="Rectangle 74"/>
          <p:cNvSpPr/>
          <p:nvPr/>
        </p:nvSpPr>
        <p:spPr>
          <a:xfrm>
            <a:off x="0" y="-38062"/>
            <a:ext cx="48836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3716969" y="-1"/>
            <a:ext cx="1205681" cy="6858000"/>
          </a:xfrm>
          <a:prstGeom prst="rect">
            <a:avLst/>
          </a:prstGeom>
          <a:solidFill>
            <a:srgbClr val="CCA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-9222" y="2065"/>
            <a:ext cx="3716995" cy="769441"/>
          </a:xfrm>
          <a:prstGeom prst="rect">
            <a:avLst/>
          </a:prstGeom>
          <a:solidFill>
            <a:srgbClr val="CCA4A4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165873" y="276935"/>
            <a:ext cx="4730668" cy="6581065"/>
            <a:chOff x="179696" y="276934"/>
            <a:chExt cx="5124890" cy="6581065"/>
          </a:xfrm>
        </p:grpSpPr>
        <p:sp>
          <p:nvSpPr>
            <p:cNvPr id="79" name="Rectangle 78"/>
            <p:cNvSpPr/>
            <p:nvPr/>
          </p:nvSpPr>
          <p:spPr>
            <a:xfrm rot="16200000" flipV="1">
              <a:off x="-3026580" y="3528481"/>
              <a:ext cx="6535794" cy="1232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179697" y="276934"/>
              <a:ext cx="5124889" cy="123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CB545B2-C937-4AEF-9794-163BB665DC67}"/>
              </a:ext>
            </a:extLst>
          </p:cNvPr>
          <p:cNvSpPr txBox="1"/>
          <p:nvPr/>
        </p:nvSpPr>
        <p:spPr>
          <a:xfrm>
            <a:off x="3714744" y="1"/>
            <a:ext cx="468193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D" sz="3200" b="1" dirty="0">
                <a:solidFill>
                  <a:srgbClr val="323232"/>
                </a:solidFill>
                <a:latin typeface="Felix Titling" pitchFamily="82" charset="0"/>
              </a:rPr>
              <a:t>STUDENTs  ACTIVITIES</a:t>
            </a:r>
          </a:p>
        </p:txBody>
      </p:sp>
      <p:sp>
        <p:nvSpPr>
          <p:cNvPr id="4098" name="AutoShape 2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59D5E44-9A14-46F8-BF3D-06A805C2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9"/>
          <a:stretch/>
        </p:blipFill>
        <p:spPr>
          <a:xfrm>
            <a:off x="4782065" y="584775"/>
            <a:ext cx="3631756" cy="23027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962CC73-5E07-457B-87AF-5DB645D4D501}"/>
              </a:ext>
            </a:extLst>
          </p:cNvPr>
          <p:cNvSpPr>
            <a:spLocks noChangeAspect="1"/>
          </p:cNvSpPr>
          <p:nvPr/>
        </p:nvSpPr>
        <p:spPr>
          <a:xfrm>
            <a:off x="281354" y="518912"/>
            <a:ext cx="4483571" cy="700288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Visited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Punikim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Industries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Pvt.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Ltd. On 22 November 2019 to see the Innovative Fabric 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AF81C7-1DB3-44F8-9786-2A910F5BC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 b="13753"/>
          <a:stretch/>
        </p:blipFill>
        <p:spPr>
          <a:xfrm>
            <a:off x="422031" y="1219200"/>
            <a:ext cx="4180699" cy="2261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0EA56-05BE-41E3-9DD7-4B8F91E48B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430924" y="3844330"/>
            <a:ext cx="403681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0A55F9-5725-471E-B5B9-882A5AF1D0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6906" r="-3692" b="-1649"/>
          <a:stretch/>
        </p:blipFill>
        <p:spPr>
          <a:xfrm>
            <a:off x="5013439" y="3844330"/>
            <a:ext cx="4130561" cy="2844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107B423-D931-4C0A-9FCD-B5221BC354A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454731" y="6174529"/>
            <a:ext cx="4310194" cy="58550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Visited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Archroma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India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Pvt.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Ltd. On 26</a:t>
            </a:r>
            <a:r>
              <a:rPr lang="en-IN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November 2019 to gain insights of dyeing and finishing for Textile Industry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A619182-095F-4FB9-B97C-1BEBAEE994A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4763467" y="3093611"/>
            <a:ext cx="4310194" cy="868789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Visited Creative Garments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Pvt.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Ltd. On 5</a:t>
            </a:r>
            <a:r>
              <a:rPr lang="en-IN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 2019 to understand the Production Management in Garment Factory</a:t>
            </a:r>
          </a:p>
        </p:txBody>
      </p:sp>
    </p:spTree>
    <p:extLst>
      <p:ext uri="{BB962C8B-B14F-4D97-AF65-F5344CB8AC3E}">
        <p14:creationId xmlns:p14="http://schemas.microsoft.com/office/powerpoint/2010/main" val="3085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-9222" y="0"/>
            <a:ext cx="9153222" cy="68853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5" name="Rectangle 74"/>
          <p:cNvSpPr/>
          <p:nvPr/>
        </p:nvSpPr>
        <p:spPr>
          <a:xfrm>
            <a:off x="0" y="-38062"/>
            <a:ext cx="48836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3716969" y="-1"/>
            <a:ext cx="1205681" cy="6858000"/>
          </a:xfrm>
          <a:prstGeom prst="rect">
            <a:avLst/>
          </a:prstGeom>
          <a:solidFill>
            <a:srgbClr val="CCA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-9222" y="2065"/>
            <a:ext cx="3716995" cy="769441"/>
          </a:xfrm>
          <a:prstGeom prst="rect">
            <a:avLst/>
          </a:prstGeom>
          <a:solidFill>
            <a:srgbClr val="CCA4A4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165873" y="276935"/>
            <a:ext cx="4730668" cy="6581065"/>
            <a:chOff x="179696" y="276934"/>
            <a:chExt cx="5124890" cy="6581065"/>
          </a:xfrm>
        </p:grpSpPr>
        <p:sp>
          <p:nvSpPr>
            <p:cNvPr id="79" name="Rectangle 78"/>
            <p:cNvSpPr/>
            <p:nvPr/>
          </p:nvSpPr>
          <p:spPr>
            <a:xfrm rot="16200000" flipV="1">
              <a:off x="-3026580" y="3528481"/>
              <a:ext cx="6535794" cy="1232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179697" y="276934"/>
              <a:ext cx="5124889" cy="123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CB545B2-C937-4AEF-9794-163BB665DC67}"/>
              </a:ext>
            </a:extLst>
          </p:cNvPr>
          <p:cNvSpPr txBox="1"/>
          <p:nvPr/>
        </p:nvSpPr>
        <p:spPr>
          <a:xfrm>
            <a:off x="3714744" y="1"/>
            <a:ext cx="468193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D" sz="3200" b="1" dirty="0">
                <a:solidFill>
                  <a:srgbClr val="323232"/>
                </a:solidFill>
                <a:latin typeface="Felix Titling" pitchFamily="82" charset="0"/>
              </a:rPr>
              <a:t>STUDENTs  ACTIVITIES</a:t>
            </a:r>
          </a:p>
        </p:txBody>
      </p:sp>
      <p:sp>
        <p:nvSpPr>
          <p:cNvPr id="4098" name="AutoShape 2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f5mail.rediff.com/bn/downloadajax.cgi/PHOTO-2019-01-31-17-15-38.jpg?login=sabita_baruah&amp;session_id=5L23PK1KGKXCkX6sqZFJK11RYyCh5wKV&amp;formname=download&amp;file_name=1548937567.S.1452389.15098.H.WW1hdmVuIDkzAExha21lIEZhc2hpb24gV2VlayBTdW1tZXIgUmVzb3J0IDIwMTk_.RU.rfs279,rfs279,706,177.f5-224-150&amp;folder=Inbox&amp;filetype=image/jpe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962CC73-5E07-457B-87AF-5DB645D4D501}"/>
              </a:ext>
            </a:extLst>
          </p:cNvPr>
          <p:cNvSpPr>
            <a:spLocks noChangeAspect="1"/>
          </p:cNvSpPr>
          <p:nvPr/>
        </p:nvSpPr>
        <p:spPr>
          <a:xfrm>
            <a:off x="292417" y="1032523"/>
            <a:ext cx="4483571" cy="948677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Participated in AVISHKAR 2020, Inter University Research Convention held on 15</a:t>
            </a:r>
            <a:r>
              <a:rPr lang="en-IN" sz="1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January and got selected for Final poster presentation.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7" y="2209800"/>
            <a:ext cx="4336055" cy="3252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/>
          <a:stretch/>
        </p:blipFill>
        <p:spPr>
          <a:xfrm>
            <a:off x="4941043" y="1467589"/>
            <a:ext cx="3876361" cy="43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222" y="0"/>
            <a:ext cx="9153222" cy="68853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-9218" y="0"/>
            <a:ext cx="48836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3690086" y="0"/>
            <a:ext cx="1205681" cy="6858000"/>
          </a:xfrm>
          <a:prstGeom prst="rect">
            <a:avLst/>
          </a:prstGeom>
          <a:solidFill>
            <a:srgbClr val="CCA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B545B2-C937-4AEF-9794-163BB665DC67}"/>
              </a:ext>
            </a:extLst>
          </p:cNvPr>
          <p:cNvSpPr txBox="1"/>
          <p:nvPr/>
        </p:nvSpPr>
        <p:spPr>
          <a:xfrm>
            <a:off x="3978940" y="191137"/>
            <a:ext cx="5011226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D" sz="2800" b="1" dirty="0">
                <a:solidFill>
                  <a:srgbClr val="323232"/>
                </a:solidFill>
                <a:latin typeface="Felix Titling" pitchFamily="82" charset="0"/>
              </a:rPr>
              <a:t>Students ACHIEVEMENTs 2019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C20BA02-2793-499D-9212-63AEDD256ADD}"/>
              </a:ext>
            </a:extLst>
          </p:cNvPr>
          <p:cNvSpPr/>
          <p:nvPr/>
        </p:nvSpPr>
        <p:spPr>
          <a:xfrm>
            <a:off x="-9222" y="2065"/>
            <a:ext cx="3716995" cy="769441"/>
          </a:xfrm>
          <a:prstGeom prst="rect">
            <a:avLst/>
          </a:prstGeom>
          <a:solidFill>
            <a:srgbClr val="CCA4A4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65873" y="224933"/>
            <a:ext cx="3659232" cy="6633067"/>
            <a:chOff x="179696" y="276934"/>
            <a:chExt cx="5124890" cy="6581065"/>
          </a:xfrm>
        </p:grpSpPr>
        <p:sp>
          <p:nvSpPr>
            <p:cNvPr id="16" name="Rectangle 15"/>
            <p:cNvSpPr/>
            <p:nvPr/>
          </p:nvSpPr>
          <p:spPr>
            <a:xfrm rot="16200000" flipV="1">
              <a:off x="-3026580" y="3528481"/>
              <a:ext cx="6535794" cy="1232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179697" y="276934"/>
              <a:ext cx="5124889" cy="123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22" name="Picture 5" descr="C:\M.Des\IMG_0842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3399367" y="1098752"/>
            <a:ext cx="4467365" cy="3519741"/>
          </a:xfrm>
          <a:prstGeom prst="rect">
            <a:avLst/>
          </a:prstGeom>
          <a:noFill/>
        </p:spPr>
      </p:pic>
      <p:pic>
        <p:nvPicPr>
          <p:cNvPr id="23" name="Picture 22" descr="IMG_0836.jpg"/>
          <p:cNvPicPr>
            <a:picLocks noChangeAspect="1"/>
          </p:cNvPicPr>
          <p:nvPr/>
        </p:nvPicPr>
        <p:blipFill>
          <a:blip r:embed="rId3" cstate="print"/>
          <a:srcRect t="31249" b="5978"/>
          <a:stretch>
            <a:fillRect/>
          </a:stretch>
        </p:blipFill>
        <p:spPr>
          <a:xfrm rot="5400000">
            <a:off x="-1173710" y="2083763"/>
            <a:ext cx="6633068" cy="2786854"/>
          </a:xfrm>
          <a:prstGeom prst="rect">
            <a:avLst/>
          </a:prstGeom>
        </p:spPr>
      </p:pic>
      <p:sp>
        <p:nvSpPr>
          <p:cNvPr id="24" name="Rectangle 23"/>
          <p:cNvSpPr>
            <a:spLocks noChangeAspect="1"/>
          </p:cNvSpPr>
          <p:nvPr/>
        </p:nvSpPr>
        <p:spPr>
          <a:xfrm>
            <a:off x="3798277" y="4876800"/>
            <a:ext cx="4467365" cy="15383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of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M.Design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(Fashion Design) were awarded 1</a:t>
            </a:r>
            <a:r>
              <a:rPr lang="en-IN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Prize in </a:t>
            </a:r>
            <a:r>
              <a:rPr lang="en-IN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Fashion Forward – Scrap to Red Carpet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competition at Mumbai By Design, organised by Pearl Academy, Mumbai on 18</a:t>
            </a:r>
            <a:r>
              <a:rPr lang="en-IN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January 2019. Students </a:t>
            </a:r>
            <a:r>
              <a:rPr lang="en-IN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recieved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INR 10, 000 cash prize .</a:t>
            </a:r>
          </a:p>
        </p:txBody>
      </p:sp>
    </p:spTree>
    <p:extLst>
      <p:ext uri="{BB962C8B-B14F-4D97-AF65-F5344CB8AC3E}">
        <p14:creationId xmlns:p14="http://schemas.microsoft.com/office/powerpoint/2010/main" val="210894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267200"/>
            <a:ext cx="4267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Mahima</a:t>
            </a:r>
            <a:r>
              <a:rPr lang="en-US" sz="2800" dirty="0" smtClean="0">
                <a:solidFill>
                  <a:srgbClr val="FF0000"/>
                </a:solidFill>
              </a:rPr>
              <a:t> Exports, </a:t>
            </a:r>
            <a:r>
              <a:rPr lang="en-US" sz="2800" dirty="0" err="1" smtClean="0">
                <a:solidFill>
                  <a:srgbClr val="FF0000"/>
                </a:solidFill>
              </a:rPr>
              <a:t>Noida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81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INTERNSHIP</a:t>
            </a:r>
            <a:endParaRPr lang="en-IN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1524000"/>
            <a:ext cx="3429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Rudraksh</a:t>
            </a:r>
            <a:r>
              <a:rPr lang="en-US" sz="2800" dirty="0" smtClean="0">
                <a:solidFill>
                  <a:srgbClr val="FF0000"/>
                </a:solidFill>
              </a:rPr>
              <a:t>, Mumbai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48006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074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INTERNSHIP</a:t>
            </a:r>
            <a:endParaRPr lang="en-IN" sz="44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07720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4038600"/>
            <a:ext cx="586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CREATIVE HANDICRAFTS, Mumbai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7239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One student worked as </a:t>
            </a:r>
            <a:r>
              <a:rPr lang="en-US" sz="3200" dirty="0" err="1" smtClean="0">
                <a:solidFill>
                  <a:srgbClr val="FF0000"/>
                </a:solidFill>
              </a:rPr>
              <a:t>Bollywod</a:t>
            </a:r>
            <a:r>
              <a:rPr lang="en-US" sz="3200" dirty="0" smtClean="0">
                <a:solidFill>
                  <a:srgbClr val="FF0000"/>
                </a:solidFill>
              </a:rPr>
              <a:t> Fashion Stylist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CRAFT DOCUMENTATION- </a:t>
            </a:r>
            <a:r>
              <a:rPr lang="en-US" sz="2400" dirty="0" smtClean="0">
                <a:solidFill>
                  <a:srgbClr val="FFC000"/>
                </a:solidFill>
              </a:rPr>
              <a:t>Students Visiting Artisans and learning the craft</a:t>
            </a:r>
            <a:endParaRPr lang="en-IN" sz="4000" dirty="0">
              <a:solidFill>
                <a:srgbClr val="FFC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200400" cy="45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2590800"/>
            <a:ext cx="2590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Tambat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Kaam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121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495800"/>
            <a:ext cx="6217920" cy="30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00600" y="3886200"/>
            <a:ext cx="3352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Leather Craft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CRAFT DOCUMENTATION - </a:t>
            </a:r>
            <a:r>
              <a:rPr lang="en-US" sz="2800" dirty="0" smtClean="0">
                <a:solidFill>
                  <a:srgbClr val="FFC000"/>
                </a:solidFill>
              </a:rPr>
              <a:t>Students  Visiting Artisans and </a:t>
            </a:r>
            <a:r>
              <a:rPr lang="en-US" sz="3200" dirty="0" smtClean="0">
                <a:solidFill>
                  <a:srgbClr val="FFC000"/>
                </a:solidFill>
              </a:rPr>
              <a:t>learning the craft</a:t>
            </a:r>
            <a:endParaRPr lang="en-IN" sz="8000" dirty="0" smtClean="0">
              <a:solidFill>
                <a:srgbClr val="FFC000"/>
              </a:solidFill>
            </a:endParaRPr>
          </a:p>
          <a:p>
            <a:pPr algn="ctr"/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3223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2819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Rogan painting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514600"/>
            <a:ext cx="3048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Mata </a:t>
            </a:r>
            <a:r>
              <a:rPr lang="en-US" sz="2400" dirty="0" err="1" smtClean="0">
                <a:solidFill>
                  <a:schemeClr val="bg1"/>
                </a:solidFill>
              </a:rPr>
              <a:t>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Pachedi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0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2020-01-30T16:11:26Z</dcterms:created>
  <dcterms:modified xsi:type="dcterms:W3CDTF">2020-01-30T16:12:21Z</dcterms:modified>
</cp:coreProperties>
</file>